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61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BAB23-6582-44A2-945C-EA79160A1A82}" type="datetimeFigureOut">
              <a:rPr lang="ru-RU" smtClean="0"/>
              <a:t>18.07.2012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395B0-95CE-4594-9907-9EF48CE4D1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BAB23-6582-44A2-945C-EA79160A1A82}" type="datetimeFigureOut">
              <a:rPr lang="ru-RU" smtClean="0"/>
              <a:t>18.07.2012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395B0-95CE-4594-9907-9EF48CE4D1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BAB23-6582-44A2-945C-EA79160A1A82}" type="datetimeFigureOut">
              <a:rPr lang="ru-RU" smtClean="0"/>
              <a:t>18.07.2012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395B0-95CE-4594-9907-9EF48CE4D1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BAB23-6582-44A2-945C-EA79160A1A82}" type="datetimeFigureOut">
              <a:rPr lang="ru-RU" smtClean="0"/>
              <a:t>18.07.2012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395B0-95CE-4594-9907-9EF48CE4D1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BAB23-6582-44A2-945C-EA79160A1A82}" type="datetimeFigureOut">
              <a:rPr lang="ru-RU" smtClean="0"/>
              <a:t>18.07.2012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395B0-95CE-4594-9907-9EF48CE4D1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BAB23-6582-44A2-945C-EA79160A1A82}" type="datetimeFigureOut">
              <a:rPr lang="ru-RU" smtClean="0"/>
              <a:t>18.07.2012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395B0-95CE-4594-9907-9EF48CE4D1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BAB23-6582-44A2-945C-EA79160A1A82}" type="datetimeFigureOut">
              <a:rPr lang="ru-RU" smtClean="0"/>
              <a:t>18.07.2012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395B0-95CE-4594-9907-9EF48CE4D1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BAB23-6582-44A2-945C-EA79160A1A82}" type="datetimeFigureOut">
              <a:rPr lang="ru-RU" smtClean="0"/>
              <a:t>18.07.2012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395B0-95CE-4594-9907-9EF48CE4D1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BAB23-6582-44A2-945C-EA79160A1A82}" type="datetimeFigureOut">
              <a:rPr lang="ru-RU" smtClean="0"/>
              <a:t>18.07.2012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395B0-95CE-4594-9907-9EF48CE4D1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BAB23-6582-44A2-945C-EA79160A1A82}" type="datetimeFigureOut">
              <a:rPr lang="ru-RU" smtClean="0"/>
              <a:t>18.07.2012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395B0-95CE-4594-9907-9EF48CE4D1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BAB23-6582-44A2-945C-EA79160A1A82}" type="datetimeFigureOut">
              <a:rPr lang="ru-RU" smtClean="0"/>
              <a:t>18.07.2012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395B0-95CE-4594-9907-9EF48CE4D1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1BAB23-6582-44A2-945C-EA79160A1A82}" type="datetimeFigureOut">
              <a:rPr lang="ru-RU" smtClean="0"/>
              <a:t>18.07.2012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395B0-95CE-4594-9907-9EF48CE4D1B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SC_49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051720" cy="1894542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627784" y="0"/>
            <a:ext cx="49685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ЕГОРУ НИЗЯЕВУ</a:t>
            </a:r>
          </a:p>
          <a:p>
            <a:pPr algn="ctr"/>
            <a:r>
              <a:rPr lang="uk-UA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НУЖНА СРОЧНО ОПЕРАЦИЯ 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uk-UA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трансплантации</a:t>
            </a:r>
            <a:r>
              <a:rPr lang="uk-UA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комплекса</a:t>
            </a:r>
            <a:r>
              <a:rPr lang="uk-UA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сердца-легкие</a:t>
            </a:r>
            <a:r>
              <a:rPr lang="uk-UA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endParaRPr lang="uk-UA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ДОБРЫЕ ЛЮДИ, </a:t>
            </a:r>
          </a:p>
          <a:p>
            <a:pPr algn="ctr"/>
            <a:r>
              <a:rPr lang="uk-UA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ПОМОГИТЕ</a:t>
            </a:r>
          </a:p>
          <a:p>
            <a:pPr algn="ctr"/>
            <a:r>
              <a:rPr lang="uk-UA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ОПЕРАЦИЯ СТОИТ 500000</a:t>
            </a:r>
            <a:r>
              <a:rPr lang="uk-UA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Є</a:t>
            </a:r>
            <a:endParaRPr 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0" y="2052573"/>
            <a:ext cx="9144000" cy="449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Обращаемся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всем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кто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не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безразличен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к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человеческому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горю,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очень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хотим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чтобы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нас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услышали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!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1989 г.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нашему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6-ти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летнему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сыну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Егору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04.03.1983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г.р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поставили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диагноз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рак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почки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Сделали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сложнейшую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операцию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удалению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почки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Через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месяц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после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операции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во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время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проведения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химиотерапии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сын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попал в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автомобильную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аварию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Тяжелые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многочисленные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переломы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открытая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черепно-мозговая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травма не позволили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продолжать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лучевую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химиотерапию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Рак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стал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прогрессировать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В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январе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1990 г 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диагностировали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метастазы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IV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степени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оба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легких.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Долгих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три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года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мы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практически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жили в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больнице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За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это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время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Егору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провели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лучевую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терапию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 23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курса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химиотерапии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Он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победил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Рак и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казалось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все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позади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Но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не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зря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говорят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«одно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лечим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другое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калечим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».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После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проведенного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лечения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легкие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сжались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образовался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фиброз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легких,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что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привело к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формированию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легочного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сердца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тяжелой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форме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сердечно-легочной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недостаточности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 1999г. наш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сын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находится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на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учете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у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кардиолога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 ОДЦ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г.Днепропетровска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За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этот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период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его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состояние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постоянно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ухудшалось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несмотря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на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ежедневно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проводимую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терапию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В 2009-2011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годах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Егор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перенес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несколько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инсультов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головного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мозга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Его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состояние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резко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ухудшилось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канун  Нового 2012 </a:t>
            </a:r>
            <a:r>
              <a:rPr kumimoji="0" lang="uk-UA" sz="11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года</a:t>
            </a:r>
            <a:r>
              <a:rPr kumimoji="0" lang="uk-UA" sz="11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В </a:t>
            </a:r>
            <a:r>
              <a:rPr kumimoji="0" lang="uk-UA" sz="11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период</a:t>
            </a:r>
            <a:r>
              <a:rPr kumimoji="0" lang="uk-UA" sz="11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 </a:t>
            </a:r>
            <a:r>
              <a:rPr kumimoji="0" lang="uk-UA" sz="11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января</a:t>
            </a:r>
            <a:r>
              <a:rPr kumimoji="0" lang="uk-UA" sz="11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 май 2012 г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Егор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четыре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раза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лежал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реанимации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проходил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стационарное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лечение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 На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сегодня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медикаментозные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средства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поддержания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жизни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нашего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сына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исчерпаны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Необходима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срочная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операция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трансплантации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комплекса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сердца-легкие</a:t>
            </a:r>
            <a:r>
              <a:rPr kumimoji="0" lang="uk-UA" sz="11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uk-UA" sz="1100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Нашего</a:t>
            </a:r>
            <a:r>
              <a:rPr kumimoji="0" lang="uk-UA" sz="11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сына</a:t>
            </a:r>
            <a:r>
              <a:rPr kumimoji="0" lang="uk-UA" sz="11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готовы</a:t>
            </a:r>
            <a:r>
              <a:rPr kumimoji="0" lang="uk-UA" sz="11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принять</a:t>
            </a:r>
            <a:r>
              <a:rPr kumimoji="0" lang="uk-UA" sz="11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для </a:t>
            </a:r>
            <a:r>
              <a:rPr kumimoji="0" lang="uk-UA" sz="1100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операции</a:t>
            </a:r>
            <a:r>
              <a:rPr kumimoji="0" lang="uk-UA" sz="11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 </a:t>
            </a:r>
            <a:r>
              <a:rPr kumimoji="0" lang="uk-UA" sz="1100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Немецком</a:t>
            </a:r>
            <a:r>
              <a:rPr kumimoji="0" lang="uk-UA" sz="11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Центре</a:t>
            </a:r>
            <a:r>
              <a:rPr kumimoji="0" lang="uk-UA" sz="11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Сердца</a:t>
            </a:r>
            <a:r>
              <a:rPr kumimoji="0" lang="uk-UA" sz="11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uk-UA" sz="1100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г.Берлин</a:t>
            </a:r>
            <a:r>
              <a:rPr kumimoji="0" lang="uk-UA" sz="11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). </a:t>
            </a:r>
            <a:endParaRPr kumimoji="0" lang="ru-RU" sz="11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Своими силами оплатить такую сумму за лечение мы не можем.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Отец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Низяев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Константин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Георгиевич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02.05.1962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г.р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.,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профессор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Национальной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металлургической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академии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Украины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Ежемесячный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доход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после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выплаты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обязательных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налогов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4500-5000 грн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Мать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Низяева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Ирина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Анатольевна</a:t>
            </a:r>
            <a:r>
              <a:rPr kumimoji="0" lang="uk-UA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03.12.1961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г.р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.,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пенсионерка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пенсия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832 грн.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 23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года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болезни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наша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семья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ни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разу не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обращалась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за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помощью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Сейчас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мы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вынуждены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искать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вашей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поддержки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Такую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сумму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можно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собрать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только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всем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миром. У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Егора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очень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мало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времени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его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сердце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легкие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работают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на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пределе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своих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возможностей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Любая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даже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самая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малая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сумма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подарит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Егору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надежду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Не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возражаю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против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использования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сведений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о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ребенке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обо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мне) в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средствах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массовой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информации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Контактные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телефоны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мама 050-453-11-99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Ирина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папа 050-369-29-29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Константин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Банк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получателя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ПриватБанк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МФО 305299  ,   ОКПО 14360570 ,   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р\с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29244825509100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Получатель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Низяева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Ирина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Анатольевна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ИНН 2261801247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Карта № 4405 8858 2488 2598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Назначение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платежа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  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Добровольное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пожертвование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на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операцию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Низяеву</a:t>
            </a:r>
            <a:r>
              <a:rPr kumimoji="0" lang="uk-UA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Е.К., без НДС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436</Words>
  <Application>Microsoft Office PowerPoint</Application>
  <PresentationFormat>Экран (4:3)</PresentationFormat>
  <Paragraphs>17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July</dc:creator>
  <cp:lastModifiedBy>July</cp:lastModifiedBy>
  <cp:revision>2</cp:revision>
  <dcterms:created xsi:type="dcterms:W3CDTF">2012-07-18T08:09:31Z</dcterms:created>
  <dcterms:modified xsi:type="dcterms:W3CDTF">2012-07-18T08:27:19Z</dcterms:modified>
</cp:coreProperties>
</file>